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021"/>
    <p:restoredTop sz="94690"/>
  </p:normalViewPr>
  <p:slideViewPr>
    <p:cSldViewPr snapToGrid="0" snapToObjects="1">
      <p:cViewPr varScale="1">
        <p:scale>
          <a:sx n="78" d="100"/>
          <a:sy n="78" d="100"/>
        </p:scale>
        <p:origin x="1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t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4" Type="http://schemas.openxmlformats.org/officeDocument/2006/relationships/image" Target="../media/image3.tif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6655" y="-107554"/>
            <a:ext cx="15942837" cy="1048871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Answers Space"/>
          <p:cNvSpPr txBox="1">
            <a:spLocks noGrp="1"/>
          </p:cNvSpPr>
          <p:nvPr>
            <p:ph type="ctrTitle"/>
          </p:nvPr>
        </p:nvSpPr>
        <p:spPr>
          <a:xfrm>
            <a:off x="1155700" y="-17526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Answers Space</a:t>
            </a:r>
          </a:p>
        </p:txBody>
      </p:sp>
      <p:sp>
        <p:nvSpPr>
          <p:cNvPr id="121" name="1. Mars…"/>
          <p:cNvSpPr txBox="1">
            <a:spLocks noGrp="1"/>
          </p:cNvSpPr>
          <p:nvPr>
            <p:ph type="subTitle" sz="half" idx="1"/>
          </p:nvPr>
        </p:nvSpPr>
        <p:spPr>
          <a:xfrm>
            <a:off x="5118224" y="2528664"/>
            <a:ext cx="4167238" cy="6144072"/>
          </a:xfrm>
          <a:prstGeom prst="rect">
            <a:avLst/>
          </a:prstGeom>
        </p:spPr>
        <p:txBody>
          <a:bodyPr/>
          <a:lstStyle/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1. Mars</a:t>
            </a:r>
          </a:p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2. Mercury</a:t>
            </a:r>
          </a:p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3. Ice and debris</a:t>
            </a:r>
          </a:p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4. 2</a:t>
            </a:r>
          </a:p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5. Gas</a:t>
            </a:r>
          </a:p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6. Neil Armstrong</a:t>
            </a:r>
          </a:p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7. Gravity</a:t>
            </a:r>
          </a:p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8. Milky Way</a:t>
            </a:r>
          </a:p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9. Jupiter</a:t>
            </a:r>
          </a:p>
          <a:p>
            <a:pPr algn="l" defTabSz="286258">
              <a:defRPr sz="352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10. Titan</a:t>
            </a:r>
          </a:p>
          <a:p>
            <a:pPr defTabSz="286258">
              <a:defRPr sz="1813"/>
            </a:pPr>
            <a:endParaRPr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2515ED-88F4-7346-A62C-44FCC1BB8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2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satOff val="-15808"/>
                <a:lumOff val="-17557"/>
              </a:schemeClr>
            </a:gs>
            <a:gs pos="100000">
              <a:schemeClr val="accent1">
                <a:lumOff val="-13575"/>
              </a:schemeClr>
            </a:gs>
          </a:gsLst>
          <a:lin ang="1625246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Mrs Halsall’s weekly quiz."/>
          <p:cNvSpPr txBox="1">
            <a:spLocks noGrp="1"/>
          </p:cNvSpPr>
          <p:nvPr>
            <p:ph type="ctrTitle"/>
          </p:nvPr>
        </p:nvSpPr>
        <p:spPr>
          <a:xfrm>
            <a:off x="1689100" y="880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Mrs Halsall’s weekly quiz.</a:t>
            </a:r>
          </a:p>
        </p:txBody>
      </p:sp>
      <p:sp>
        <p:nvSpPr>
          <p:cNvPr id="124" name="This weeks topic is……"/>
          <p:cNvSpPr txBox="1">
            <a:spLocks noGrp="1"/>
          </p:cNvSpPr>
          <p:nvPr>
            <p:ph type="subTitle" sz="quarter" idx="1"/>
          </p:nvPr>
        </p:nvSpPr>
        <p:spPr>
          <a:xfrm>
            <a:off x="1571243" y="3683000"/>
            <a:ext cx="10464801" cy="1130300"/>
          </a:xfrm>
          <a:prstGeom prst="rect">
            <a:avLst/>
          </a:prstGeom>
        </p:spPr>
        <p:txBody>
          <a:bodyPr/>
          <a:lstStyle/>
          <a:p>
            <a:pPr defTabSz="368045">
              <a:defRPr sz="2331"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This weeks topic is…</a:t>
            </a:r>
          </a:p>
          <a:p>
            <a:pPr defTabSz="368045">
              <a:defRPr sz="4410">
                <a:solidFill>
                  <a:schemeClr val="accent1">
                    <a:lumOff val="-13575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Disney</a:t>
            </a:r>
          </a:p>
        </p:txBody>
      </p:sp>
      <p:sp>
        <p:nvSpPr>
          <p:cNvPr id="125" name="Just for fun!…"/>
          <p:cNvSpPr txBox="1"/>
          <p:nvPr/>
        </p:nvSpPr>
        <p:spPr>
          <a:xfrm>
            <a:off x="4962245" y="5194300"/>
            <a:ext cx="346131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Just for fun!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 How many do you know?</a:t>
            </a:r>
          </a:p>
        </p:txBody>
      </p:sp>
      <p:pic>
        <p:nvPicPr>
          <p:cNvPr id="126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925" y="7109254"/>
            <a:ext cx="3163436" cy="1660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tiff" descr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62" y="6122597"/>
            <a:ext cx="3967826" cy="2975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asted-image.tiff" descr="pasted-im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583" y="2204228"/>
            <a:ext cx="2426506" cy="3605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tiff" descr="pasted-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070" y="2271222"/>
            <a:ext cx="2314172" cy="34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asted-image.tiff" descr="pasted-image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7385" y="6207757"/>
            <a:ext cx="4175703" cy="2805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CE5D647-46DB-364A-8543-7086E6E16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satOff val="-15808"/>
                <a:lumOff val="-17557"/>
              </a:schemeClr>
            </a:gs>
            <a:gs pos="100000">
              <a:schemeClr val="accent1">
                <a:lumOff val="-13575"/>
              </a:schemeClr>
            </a:gs>
          </a:gsLst>
          <a:lin ang="11237281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Questions on Disney"/>
          <p:cNvSpPr txBox="1"/>
          <p:nvPr/>
        </p:nvSpPr>
        <p:spPr>
          <a:xfrm>
            <a:off x="4810442" y="532575"/>
            <a:ext cx="385381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pPr>
              <a:defRPr sz="2400">
                <a:solidFill>
                  <a:srgbClr val="000000"/>
                </a:solidFill>
              </a:defRPr>
            </a:pPr>
            <a:r>
              <a:rPr sz="3000">
                <a:solidFill>
                  <a:schemeClr val="accent2"/>
                </a:solidFill>
              </a:rPr>
              <a:t>Questions on Disney</a:t>
            </a:r>
          </a:p>
        </p:txBody>
      </p:sp>
      <p:pic>
        <p:nvPicPr>
          <p:cNvPr id="133" name="What does the crocodile swallow in Peter Pan?…" descr="What does the crocodile swallow in Peter Pan?…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89977" y="1834325"/>
            <a:ext cx="11294746" cy="5018150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AC3E91-3DC6-1442-8A25-201059CC9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9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61</Words>
  <Application>Microsoft Macintosh PowerPoint</Application>
  <PresentationFormat>Custom</PresentationFormat>
  <Paragraphs>17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Helvetica Light</vt:lpstr>
      <vt:lpstr>Helvetica Neue</vt:lpstr>
      <vt:lpstr>Helvetica Neue Light</vt:lpstr>
      <vt:lpstr>Helvetica Neue Medium</vt:lpstr>
      <vt:lpstr>Helvetica Neue Thin</vt:lpstr>
      <vt:lpstr>Marker Felt</vt:lpstr>
      <vt:lpstr>Phosphate Inline</vt:lpstr>
      <vt:lpstr>White</vt:lpstr>
      <vt:lpstr>Answers Space</vt:lpstr>
      <vt:lpstr>Mrs Halsall’s weekly quiz.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Answers Space</dc:title>
  <cp:lastModifiedBy>Microsoft Office User</cp:lastModifiedBy>
  <cp:revision>5</cp:revision>
  <dcterms:modified xsi:type="dcterms:W3CDTF">2020-05-14T20:10:24Z</dcterms:modified>
</cp:coreProperties>
</file>